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8CCB-769B-4865-B2B0-0AE4588B2834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1AF-4B4F-470C-A216-42BCF8E07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6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8CCB-769B-4865-B2B0-0AE4588B2834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1AF-4B4F-470C-A216-42BCF8E07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1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8CCB-769B-4865-B2B0-0AE4588B2834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1AF-4B4F-470C-A216-42BCF8E07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5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8CCB-769B-4865-B2B0-0AE4588B2834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1AF-4B4F-470C-A216-42BCF8E07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3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8CCB-769B-4865-B2B0-0AE4588B2834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1AF-4B4F-470C-A216-42BCF8E07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3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8CCB-769B-4865-B2B0-0AE4588B2834}" type="datetimeFigureOut">
              <a:rPr lang="en-US" smtClean="0"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1AF-4B4F-470C-A216-42BCF8E07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6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8CCB-769B-4865-B2B0-0AE4588B2834}" type="datetimeFigureOut">
              <a:rPr lang="en-US" smtClean="0"/>
              <a:t>7/22/16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1AF-4B4F-470C-A216-42BCF8E07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8CCB-769B-4865-B2B0-0AE4588B2834}" type="datetimeFigureOut">
              <a:rPr lang="en-US" smtClean="0"/>
              <a:t>7/22/16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1AF-4B4F-470C-A216-42BCF8E07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8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8CCB-769B-4865-B2B0-0AE4588B2834}" type="datetimeFigureOut">
              <a:rPr lang="en-US" smtClean="0"/>
              <a:t>7/22/16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1AF-4B4F-470C-A216-42BCF8E07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2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8CCB-769B-4865-B2B0-0AE4588B2834}" type="datetimeFigureOut">
              <a:rPr lang="en-US" smtClean="0"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1AF-4B4F-470C-A216-42BCF8E07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8CCB-769B-4865-B2B0-0AE4588B2834}" type="datetimeFigureOut">
              <a:rPr lang="en-US" smtClean="0"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51AF-4B4F-470C-A216-42BCF8E07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7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E8CCB-769B-4865-B2B0-0AE4588B2834}" type="datetimeFigureOut">
              <a:rPr lang="en-US" smtClean="0"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C51AF-4B4F-470C-A216-42BCF8E07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0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Pre-award Items            RAN Meeting, 7/12/16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Updated Budget Template and Budget Justification sample on OSP website soon</a:t>
            </a:r>
          </a:p>
          <a:p>
            <a:pPr lvl="1"/>
            <a:r>
              <a:rPr lang="en-US" dirty="0" smtClean="0"/>
              <a:t>Budget has updated fringe, insurance, tuition, etc.</a:t>
            </a:r>
          </a:p>
          <a:p>
            <a:pPr lvl="1"/>
            <a:r>
              <a:rPr lang="en-US" dirty="0" smtClean="0"/>
              <a:t>Budget Justification – multiple revisions including reminders to plan for participant incentives and publication costs</a:t>
            </a:r>
          </a:p>
          <a:p>
            <a:r>
              <a:rPr lang="en-US" dirty="0" smtClean="0"/>
              <a:t>On/Off Campus Rate FAQs posted</a:t>
            </a:r>
          </a:p>
          <a:p>
            <a:r>
              <a:rPr lang="en-US" dirty="0" smtClean="0"/>
              <a:t>Cost Share Policy and appropriate signatures</a:t>
            </a:r>
          </a:p>
          <a:p>
            <a:pPr lvl="1"/>
            <a:r>
              <a:rPr lang="en-US" dirty="0" smtClean="0"/>
              <a:t>Consistency with one rate; same as in other rate guidance</a:t>
            </a:r>
          </a:p>
          <a:p>
            <a:pPr lvl="1"/>
            <a:r>
              <a:rPr lang="en-US" dirty="0" smtClean="0"/>
              <a:t>Approval in Cayuse takes place of wet signatures</a:t>
            </a:r>
          </a:p>
          <a:p>
            <a:pPr lvl="1"/>
            <a:r>
              <a:rPr lang="en-US" dirty="0" smtClean="0"/>
              <a:t>Send comments/ questions for upcoming updated guidance</a:t>
            </a:r>
          </a:p>
          <a:p>
            <a:r>
              <a:rPr lang="en-US" dirty="0" smtClean="0"/>
              <a:t>Cayuse notes </a:t>
            </a:r>
            <a:r>
              <a:rPr lang="en-US" smtClean="0"/>
              <a:t>= Permanent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705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85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Pre-award Items            RAN Meeting, 7/12/16</vt:lpstr>
    </vt:vector>
  </TitlesOfParts>
  <Company>University of New Mexico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Pre-award Items</dc:title>
  <dc:creator>Mindy Susan Connolly</dc:creator>
  <cp:lastModifiedBy>Grace Lynn Faustino</cp:lastModifiedBy>
  <cp:revision>3</cp:revision>
  <cp:lastPrinted>2016-07-12T14:32:03Z</cp:lastPrinted>
  <dcterms:created xsi:type="dcterms:W3CDTF">2016-07-12T14:27:48Z</dcterms:created>
  <dcterms:modified xsi:type="dcterms:W3CDTF">2016-07-22T21:49:46Z</dcterms:modified>
</cp:coreProperties>
</file>